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0" r:id="rId7"/>
    <p:sldId id="270" r:id="rId8"/>
    <p:sldId id="272" r:id="rId9"/>
    <p:sldId id="271" r:id="rId10"/>
    <p:sldId id="262" r:id="rId11"/>
    <p:sldId id="279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67" r:id="rId21"/>
    <p:sldId id="26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8DA"/>
    <a:srgbClr val="0E112C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2960" autoAdjust="0"/>
  </p:normalViewPr>
  <p:slideViewPr>
    <p:cSldViewPr snapToGrid="0">
      <p:cViewPr>
        <p:scale>
          <a:sx n="66" d="100"/>
          <a:sy n="66" d="100"/>
        </p:scale>
        <p:origin x="9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29-Jun-17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เมื่อการสื่อสารเป็นเรื่องยาก ทำให้เกิดการเรียนรู้ยากตามมาด้วย</a:t>
            </a:r>
          </a:p>
          <a:p>
            <a:r>
              <a:rPr lang="th-TH" dirty="0"/>
              <a:t>จึงเป็นที่มาของ </a:t>
            </a:r>
            <a:r>
              <a:rPr lang="en-US" dirty="0"/>
              <a:t>switch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vdo</a:t>
            </a:r>
            <a:r>
              <a:rPr lang="en-US" dirty="0"/>
              <a:t> Just a moment ago is use a ____________________ 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29-Jun-17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29-Jun-17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29-Jun-17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2233535" y="110293"/>
            <a:ext cx="7677976" cy="660530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(solution)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B12-A3E3-4FC7-B02B-D3021244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6B6-03CB-4E76-8E61-24741CA4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Page number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Q&amp;A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Topic header</a:t>
            </a: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059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It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Promote active, active communication and activities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491</Words>
  <Application>Microsoft Office PowerPoint</Application>
  <PresentationFormat>Widescreen</PresentationFormat>
  <Paragraphs>99</Paragraphs>
  <Slides>22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游ゴシック</vt:lpstr>
      <vt:lpstr>Arial</vt:lpstr>
      <vt:lpstr>Calibri</vt:lpstr>
      <vt:lpstr>Calibri Light</vt:lpstr>
      <vt:lpstr>Cordia New</vt:lpstr>
      <vt:lpstr>TH SarabunPSK</vt:lpstr>
      <vt:lpstr>Wingdings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  <vt:lpstr>remark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41</cp:revision>
  <dcterms:created xsi:type="dcterms:W3CDTF">2017-06-22T05:23:30Z</dcterms:created>
  <dcterms:modified xsi:type="dcterms:W3CDTF">2017-06-29T12:35:04Z</dcterms:modified>
</cp:coreProperties>
</file>